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4" r:id="rId6"/>
    <p:sldId id="263" r:id="rId7"/>
    <p:sldId id="262" r:id="rId8"/>
    <p:sldId id="267" r:id="rId9"/>
    <p:sldId id="265" r:id="rId10"/>
    <p:sldId id="258" r:id="rId11"/>
    <p:sldId id="269" r:id="rId12"/>
    <p:sldId id="268" r:id="rId13"/>
    <p:sldId id="272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2800" b="1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smtClean="0"/>
              <a:t>Вызовы </a:t>
            </a:r>
            <a:r>
              <a:rPr lang="ru-RU" sz="2800"/>
              <a:t>и угрозы экономической безопасности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7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 своему  характеру,  то  есть  по  отношению  к  тому,  насколько  наличие  той или иной угрозы зависит от воли людей,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Л.П. Гончаренко и Е.С. Куценко выделяют две группы угроз: субъективные и  объективные.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Установление объективности или субъективности угроз имеет не только и не столько теоретическое, сколько  сугубо  практическое  значение.  Отнесение  угрозы  к  числу  объективных  угроз свидетельствует о том, что, несмотря на любое противодействие этой угрозе, она в том или ином виде и с той или иной степенью интенсивности будет возрождаться.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Следовательно, необходимо принимать во внимание невозможность ее окончательной ликвидации. Действие такой угрозы можно только на какое-то время в той или иной мере ослабить.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35846"/>
            <a:ext cx="80010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Исследователи Н.П.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Ващекин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М.И.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Дзлиев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А.Д.  Урсул считают, что по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сво-ему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происхождению угрозы подразделяются на угрозы природного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антропогенно-го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происхождения.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Особенностью  такого  деления  являются  возможные затруднения  с  установлением  истинного  происхождения  той  или  иной  угрозы.  В случае установления антропогенного происхождения угроз большое значение имеет деление  угроз по  степени их осознанности субъектами этих  угроз.  В большинстве тех случаев, когда одни экономические  интересы противостоят другим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превраща-ются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таким образом, во взаимные угрозы, такие угрозы экономическим интересам, как  правило,  относятся  к  числу  осознанных  их  субъектами.  Но  среди  угроз  могут оказаться и угрозы неосознанные или не вполне осознанные их субъектами.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 вызовами экономической безопасности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понимается совокупность факторов, способных при определенных условиях привести к возникновению угрозы экономической безопасности.  К основным вызовам и угрозам экономической безопасности относятся: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стремление развитых государств использовать свои преимущества в уровне развития экономики, высоких технологий (в том числе информационных) в качестве инструмента глобальной конкуренции;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усиление структурных дисбалансов в мировой экономике и финансовой системе, рост частной и суверенной задолженности, увеличение разрыва между стоимостной оценкой реальных активов и производных ценных бумаг;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усиление колебаний конъюнктуры мировых товарных и финансовых рынков;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изменение структуры мирового спроса на энергоресурсы и структуры их потребления, развитие энергосберегающих технологий и снижение материалоемкости, развитие "зеленых технологий";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исчерпание экспортно-сырьевой модели экономического развития, резкое снижение роли традиционных факторов обеспечения экономического роста, связанное с научно-технологическими изменениями;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6) слабая инновационная активность, отставание в области разработки и внедрения новых и перспективных технологий (в том числе технологий цифровой экономики), недостаточный уровень квалификации и ключевых компетенций отечественных специалистов;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7) истощение ресурсной базы топливно-сырьевых отраслей по мере исчерпания действующих месторождений;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8) ограниченность масштабов российского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несырьевого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экспорта, связанная с его низкой конкурентоспособностью, недостаточно развитой рыночной инфраструктурой и слабой вовлеченностью в мировые "цепочки" создания добавленной стоимости;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9) недостаточно эффективное государственное управление;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10) высокий уровень криминализации и коррупции в экономической сфере;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11) сохранение значительной доли теневой экономики;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7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12) усиление дифференциации населения по уровню доходов;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13) снижение качества и доступности образования, медицинской помощи и, как следствие, снижение качества человеческого потенциала;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14) недостаточность трудовых ресурсов;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15) неравномерность пространственного развития РК, усиление дифференциации регионов по уровню и темпам социально-экономического развития;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Вызовы и угрозы экономической безопасности в обязательном порядке учитываются при разработке документов стратегического планирования в сфере социально-экономического развития РК.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 rot="10800000" flipV="1">
            <a:off x="500034" y="-5187"/>
            <a:ext cx="821537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/>
              <a:t>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понятия «угроза безопасности» дается в ст. 1 Закона Республики Казахстан от 6 января 2012 года «О национальной безопасности Республики Казахстан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»: 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угрозы национальной безопасности – совокупность внешних и внутренних факторов (процессов и явлений), препятствующих или могущих препятствовать реализации национальных интересов Республики Казахстан».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/>
              <a:t>Далее, в статье 6. Основные угрозы национальной безопасности, к ним отнесены, в частности,:</a:t>
            </a:r>
            <a:r>
              <a:rPr lang="ru-RU" sz="2400" b="1" dirty="0" smtClean="0"/>
              <a:t> </a:t>
            </a:r>
            <a:r>
              <a:rPr lang="ru-RU" sz="2400" dirty="0" smtClean="0"/>
              <a:t>11) нанесение ущерба экономической безопасности государства, включая использование стратегических ресурсов вопреки интересам страны, препятствование инновационному развитию и росту инвестиционной активности, неконтролируемый вывоз капитала и товаров за пределы страны, рост теневой экономики;</a:t>
            </a:r>
          </a:p>
          <a:p>
            <a:r>
              <a:rPr lang="en-US" sz="2400" dirty="0" smtClean="0"/>
              <a:t>     </a:t>
            </a:r>
            <a:r>
              <a:rPr lang="ru-RU" sz="2400" dirty="0" smtClean="0"/>
              <a:t> 12) снижение устойчивости финансовой системы;</a:t>
            </a:r>
          </a:p>
          <a:p>
            <a:r>
              <a:rPr lang="en-US" sz="2400" dirty="0" smtClean="0"/>
              <a:t>    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792961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13) сокращение производства, снижение качества, конкурентоспособности, экспортного, транзитного потенциала и доступности продукции и товаров, сокращение поставок из других государств продукции и товаров, не производимых в Республике Казахстан.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Угрозы экономической безопасности берут свое начало из противоречий экономических интересов различных субъектов, которые взаимодействуют как внутри, так  и  вне  социально-экономической  системы. Угрозы  экономической  безопасности  имеют  комплексный  характер,  так  как экономическая  безопасность  подвержена  воздействию  со  стороны  различных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фак-торов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При этом совокупность этих факторов носит не только экономический характер.  На  экономическую  безопасность  оказывают  существенное  влияние  политические, социальные, экологические и другие факторы.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807249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Одним из сложных вопросов является классификация угрожающих факторов, их  ранжирование  по  характеру,  степени  опасности,  которую  они  представляют.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классификаций угроз экономической безопасности, представленных в научной литературе, указывает на отсутствие единого подхода. В большинстве случаев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авторы выделяют виды угроз экономической безопасности по собирательному признаку.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Вместе с тем детальная классификация угроз экономической безопасности, отражающая современные проблемы необходима с целью оперативного обеспечения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экономической безопасности. Данная классификация представлена в таблице 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071546"/>
          <a:ext cx="8001056" cy="5233164"/>
        </p:xfrm>
        <a:graphic>
          <a:graphicData uri="http://schemas.openxmlformats.org/drawingml/2006/table">
            <a:tbl>
              <a:tblPr/>
              <a:tblGrid>
                <a:gridCol w="4948934"/>
                <a:gridCol w="3052122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источнику угрозы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Внутренние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Внешние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степени направленности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Личности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Общества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Государства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возможности прогнозирования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Прогнозируемые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Непрогнозируемые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величине нанесенного ущерба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Несущественный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Существенный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Катастрофический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масштабам действия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Республиканские 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Региональные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отношению к человеческой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деятель-ности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Объективные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Субъективные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85729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Таблица 1 – Классификационные признаки угроз экономической безопасности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86" y="1397000"/>
          <a:ext cx="7858180" cy="2629116"/>
        </p:xfrm>
        <a:graphic>
          <a:graphicData uri="http://schemas.openxmlformats.org/drawingml/2006/table">
            <a:tbl>
              <a:tblPr/>
              <a:tblGrid>
                <a:gridCol w="4860560"/>
                <a:gridCol w="2997620"/>
              </a:tblGrid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вероятности возникновения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Потенциальные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Реальные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природе возникновения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Природные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Антропогенные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 степени восприятия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Завышенные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Адекватные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Мнимые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500" marR="60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12845"/>
            <a:ext cx="79296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мнению исследователя Г.С.Вечканова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 точки зрения возможного противодействия  угрозам  весьма  важна  их  фиксация  по  месту  источника  угроз,  то  есть деление на внешние и внутренние по отношению к объекту их воздействия. Об особой важности такого деления говорит и то, что оно нашло свое отражение в самом определении экономической безопасности.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Исследователь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Г.В.Коржов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подразделяет  угрозы  на  потенциальные  и  реальные.  Данное  разделение  позволяет  рассматривать  возникновение  предпосылок 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противодействияугрозам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полностью сформировавшееся явление или процесс уже готовый противодействовать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5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По  степени  направленности  угрозы  делятся  на  угрозы  личности,  общества  и государства.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мнению Н.П.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Купрещенко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такое деление способствует более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чет-кому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уяснению особенностей воздействия угроз на реализацию интересов в зависимости от того, кто является их носителем.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возможностям прогнозирования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можно выделить два вида угроз экономической безопасности: прогнозируемые и непрогнозируемые. Конечно же, большинство  угроз  экономической  безопасности  относятся  к  трудно  прогнозируемым  на долгосрочную перспективу.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7"/>
            <a:ext cx="79296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исследованиях А.Фомина угрозы по масштабности их возможного воздействия можно подразделить на угрозы федеральные, то есть проявляющиеся в масштабах всей страны, региональные, актуализируемые в масштабах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од-ного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нескольких областей Казахстана  и местные, имеющие значение  только  в  пределах  административно-территориальных единиц.  Классифицируя угрозы, следует учитывать не только особенности их воздействия, но и своеобразие  их  восприятия на  каждом  из  трех  уровней хозяйствования.  Вместе  с  тем,  те или иные регионы Казахстана могут испытывать такие угрозы, которые на республиканском уровне окажутся совершенно неощутимыми или почти неощутимыми.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1069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3 Вызовы и угрозы экономической безопасности 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Дәріс. Экономикалық қауіпсіздіктің қатерлері мен шақырулары. </dc:title>
  <dc:creator>Lenovo</dc:creator>
  <cp:lastModifiedBy>Pchelp</cp:lastModifiedBy>
  <cp:revision>28</cp:revision>
  <dcterms:created xsi:type="dcterms:W3CDTF">2020-01-26T05:26:17Z</dcterms:created>
  <dcterms:modified xsi:type="dcterms:W3CDTF">2024-09-07T07:00:50Z</dcterms:modified>
</cp:coreProperties>
</file>